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3953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16-10-21 at 16.13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1531"/>
            <a:ext cx="13004800" cy="603553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6921500"/>
            <a:ext cx="10464800" cy="1130300"/>
          </a:xfrm>
          <a:prstGeom prst="rect">
            <a:avLst/>
          </a:prstGeom>
        </p:spPr>
        <p:txBody>
          <a:bodyPr/>
          <a:lstStyle>
            <a:lvl1pPr defTabSz="566674">
              <a:defRPr sz="4947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Developing A Network Quality Map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Public Engagement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Share your evolving map with ALL your Councillors</a:t>
            </a:r>
          </a:p>
          <a:p>
            <a:r>
              <a:t>Share and talk with the public</a:t>
            </a:r>
          </a:p>
          <a:p>
            <a:r>
              <a:t>Ask council officers for information</a:t>
            </a:r>
          </a:p>
          <a:p>
            <a:r>
              <a:t>Ask people in your campaign group</a:t>
            </a:r>
          </a:p>
          <a:p>
            <a:r>
              <a:t>Print and distribute around your city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Successes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77749" indent="-277749" defTabSz="473201">
              <a:spcBef>
                <a:spcPts val="2500"/>
              </a:spcBef>
              <a:defRPr sz="2268"/>
            </a:pPr>
            <a:r>
              <a:t>Council are using it as part of strategy planning and engagement</a:t>
            </a:r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t>Working with Canal and River Trust to develop one for their towpath network to enable better strategic planning</a:t>
            </a:r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t>Bath (DONE) &amp; North East Somerset (NEXT)</a:t>
            </a:r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t>2017 Map print run planned sponsored by Local Bike Shops</a:t>
            </a:r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t>Key messages are getting through! </a:t>
            </a:r>
          </a:p>
          <a:p>
            <a:pPr marL="555498" lvl="1" indent="-277749" defTabSz="473201">
              <a:spcBef>
                <a:spcPts val="2500"/>
              </a:spcBef>
              <a:defRPr sz="22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Inclusive cycling</a:t>
            </a:r>
            <a:r>
              <a:t> </a:t>
            </a:r>
          </a:p>
          <a:p>
            <a:pPr marL="555498" lvl="1" indent="-277749" defTabSz="473201">
              <a:spcBef>
                <a:spcPts val="2500"/>
              </a:spcBef>
              <a:defRPr sz="22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Safe routes to schools</a:t>
            </a:r>
          </a:p>
        </p:txBody>
      </p:sp>
      <p:pic>
        <p:nvPicPr>
          <p:cNvPr id="159" name="4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8788" y="3487650"/>
            <a:ext cx="6386688" cy="451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een Shot 2016-09-19 at 21.35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1627" y="1932466"/>
            <a:ext cx="10821546" cy="764126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1270000" y="27940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Focusing on a message:</a:t>
            </a:r>
          </a:p>
          <a:p>
            <a:r>
              <a:t>“Inclusive Cycling Possible”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1270000" y="27940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Focusing on a message:</a:t>
            </a:r>
          </a:p>
          <a:p>
            <a:r>
              <a:t>“Councillors you have a LOT of work to do.”</a:t>
            </a:r>
          </a:p>
        </p:txBody>
      </p:sp>
      <p:pic>
        <p:nvPicPr>
          <p:cNvPr id="165" name="Screen Shot 2016-09-19 at 21.34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037" y="1563289"/>
            <a:ext cx="11326726" cy="8002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 Shot 2016-10-19 at 14.56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3267"/>
            <a:ext cx="13004800" cy="9187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Objectives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Audit of current network providing “ground truth”</a:t>
            </a:r>
          </a:p>
          <a:p>
            <a:r>
              <a:t>Enable a vision of the future</a:t>
            </a:r>
          </a:p>
          <a:p>
            <a:r>
              <a:t>Make public and council aware of problems</a:t>
            </a:r>
          </a:p>
          <a:p>
            <a:r>
              <a:t>Facilitate council strategic planning</a:t>
            </a:r>
          </a:p>
          <a:p>
            <a:r>
              <a:t>Enable Councillors to act</a:t>
            </a:r>
          </a:p>
          <a:p>
            <a:r>
              <a:t>Help people get around</a:t>
            </a:r>
          </a:p>
        </p:txBody>
      </p:sp>
      <p:pic>
        <p:nvPicPr>
          <p:cNvPr id="124" name="Screen Shot 2016-10-21 at 16.19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8614" y="3500641"/>
            <a:ext cx="6353372" cy="4492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Highlight problems through the Map Legend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19455" indent="-219455" defTabSz="373887">
              <a:spcBef>
                <a:spcPts val="2000"/>
              </a:spcBef>
              <a:defRPr sz="1792"/>
            </a:pPr>
            <a:r>
              <a:t>Nodes = Inclusive cycling not possible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Nodes = Highlight communities and desire lines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Walking Link = Identify upgrade needed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Route colours + Schools = Safe cycling needed.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Educational Sites 11+ = Kids could be cycling to school from communities if safe routes provided.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Elevation = Create good networks at the same elevation.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 Bike Hire = Need for more hire stations linked to bus routes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Highlight Hospitals and Railway Stations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Colour Blind Safe</a:t>
            </a:r>
          </a:p>
          <a:p>
            <a:pPr marL="219455" indent="-219455" defTabSz="373887">
              <a:spcBef>
                <a:spcPts val="2000"/>
              </a:spcBef>
              <a:defRPr sz="1792"/>
            </a:pPr>
            <a:r>
              <a:t>Simple message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“Turn the map blue!”</a:t>
            </a:r>
          </a:p>
        </p:txBody>
      </p:sp>
      <p:pic>
        <p:nvPicPr>
          <p:cNvPr id="128" name="Screen Shot 2016-10-21 at 16.23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5207" y="2623584"/>
            <a:ext cx="5334001" cy="6744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Share Share Share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Creative Commons BY</a:t>
            </a:r>
          </a:p>
          <a:p>
            <a:r>
              <a:t>Ensures as wide a usage as possible.</a:t>
            </a:r>
          </a:p>
          <a:p>
            <a:r>
              <a:t>Allows councils and other organisations to use as they wish and EDIT as they wish.</a:t>
            </a:r>
          </a:p>
        </p:txBody>
      </p:sp>
      <p:pic>
        <p:nvPicPr>
          <p:cNvPr id="132" name="Screen Shot 2016-10-21 at 16.29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4091372"/>
            <a:ext cx="5334000" cy="157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Street/Route Names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Helps people orientate themselves.</a:t>
            </a:r>
          </a:p>
          <a:p>
            <a:r>
              <a:t>Helps people find new routes.</a:t>
            </a:r>
          </a:p>
          <a:p>
            <a:r>
              <a:t>Gives Councillors ownership of a route.</a:t>
            </a:r>
          </a:p>
        </p:txBody>
      </p:sp>
      <p:pic>
        <p:nvPicPr>
          <p:cNvPr id="136" name="Screen Shot 2016-10-21 at 16.33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7094" y="2852611"/>
            <a:ext cx="5736412" cy="5788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Node or Hub?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Node when simple connection and logical end point.</a:t>
            </a:r>
          </a:p>
          <a:p>
            <a:r>
              <a:t>Hub when too many routes make map complex.</a:t>
            </a:r>
          </a:p>
          <a:p>
            <a:r>
              <a:t>Hub when area is large (e.g. large parks)</a:t>
            </a:r>
          </a:p>
        </p:txBody>
      </p:sp>
      <p:pic>
        <p:nvPicPr>
          <p:cNvPr id="140" name="Screen Shot 2016-10-21 at 16.37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8212" y="2237943"/>
            <a:ext cx="4474176" cy="7004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Distance Irrelevant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not focus on distance.</a:t>
            </a:r>
          </a:p>
          <a:p>
            <a:r>
              <a:t>Guildhall to Pulteney Bridge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50m</a:t>
            </a:r>
          </a:p>
          <a:p>
            <a:r>
              <a:t>Widcombe to Pulteney Bridge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1200m</a:t>
            </a:r>
          </a:p>
        </p:txBody>
      </p:sp>
      <p:pic>
        <p:nvPicPr>
          <p:cNvPr id="144" name="Screen Shot 2016-10-21 at 16.39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3265" y="2443850"/>
            <a:ext cx="5564070" cy="660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Direction important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sure things are on the “right” side of the road.</a:t>
            </a:r>
          </a:p>
          <a:p>
            <a:r>
              <a:t>Nodes/Hubs should be in that “general direction”</a:t>
            </a:r>
          </a:p>
          <a:p>
            <a:r>
              <a:t>Keep angles at 45 degrees.</a:t>
            </a:r>
          </a:p>
        </p:txBody>
      </p:sp>
      <p:pic>
        <p:nvPicPr>
          <p:cNvPr id="148" name="Screen Shot 2016-10-21 at 16.55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2487" y="2444877"/>
            <a:ext cx="4258687" cy="6883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 wisely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Google Draw &amp; draw.io allow online collaboration</a:t>
            </a:r>
          </a:p>
          <a:p>
            <a:r>
              <a:t>PDF export is vector pdf and scales to A0!</a:t>
            </a:r>
          </a:p>
          <a:p>
            <a:r>
              <a:t>You will run out of space.</a:t>
            </a:r>
          </a:p>
          <a:p>
            <a:r>
              <a:t>Make page A2 size at least.</a:t>
            </a:r>
          </a:p>
          <a:p>
            <a:r>
              <a:t>Use different size fonts as needed.</a:t>
            </a:r>
          </a:p>
          <a:p>
            <a:r>
              <a:t>Use PNG as it vector scale. </a:t>
            </a:r>
          </a:p>
        </p:txBody>
      </p:sp>
      <p:pic>
        <p:nvPicPr>
          <p:cNvPr id="152" name="IMG_20160908_103636935.jpg"/>
          <p:cNvPicPr>
            <a:picLocks noChangeAspect="1"/>
          </p:cNvPicPr>
          <p:nvPr/>
        </p:nvPicPr>
        <p:blipFill>
          <a:blip r:embed="rId2">
            <a:extLst/>
          </a:blip>
          <a:srcRect l="21104" r="23408"/>
          <a:stretch>
            <a:fillRect/>
          </a:stretch>
        </p:blipFill>
        <p:spPr>
          <a:xfrm>
            <a:off x="6557764" y="2880121"/>
            <a:ext cx="5655228" cy="5733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432</Words>
  <Application>Microsoft Office PowerPoint</Application>
  <PresentationFormat>Custom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Helvetica</vt:lpstr>
      <vt:lpstr>Helvetica Light</vt:lpstr>
      <vt:lpstr>Helvetica Neue</vt:lpstr>
      <vt:lpstr>White</vt:lpstr>
      <vt:lpstr>PowerPoint Presentation</vt:lpstr>
      <vt:lpstr>Objectives</vt:lpstr>
      <vt:lpstr>Highlight problems through the Map Legend</vt:lpstr>
      <vt:lpstr>Share Share Share</vt:lpstr>
      <vt:lpstr>Street/Route Names</vt:lpstr>
      <vt:lpstr>Node or Hub?</vt:lpstr>
      <vt:lpstr>Distance Irrelevant</vt:lpstr>
      <vt:lpstr>Direction important</vt:lpstr>
      <vt:lpstr>Plan wisely</vt:lpstr>
      <vt:lpstr>Public Engagement</vt:lpstr>
      <vt:lpstr>Successes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Guha</dc:creator>
  <cp:lastModifiedBy>Tom Guha</cp:lastModifiedBy>
  <cp:revision>1</cp:revision>
  <dcterms:modified xsi:type="dcterms:W3CDTF">2017-01-31T11:00:10Z</dcterms:modified>
</cp:coreProperties>
</file>