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67" r:id="rId9"/>
    <p:sldId id="259" r:id="rId10"/>
    <p:sldId id="269" r:id="rId11"/>
    <p:sldId id="268" r:id="rId12"/>
    <p:sldId id="270" r:id="rId13"/>
    <p:sldId id="271" r:id="rId14"/>
    <p:sldId id="272" r:id="rId15"/>
    <p:sldId id="276" r:id="rId16"/>
    <p:sldId id="273" r:id="rId17"/>
    <p:sldId id="274" r:id="rId18"/>
    <p:sldId id="261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0" y="581402"/>
            <a:ext cx="2202125" cy="13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4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3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39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35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5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03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0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2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9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1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63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85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7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0E40B8E5-17F8-4548-ABC7-268B5BD88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036523" y="88284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A35864-52E8-4704-BDB8-DAC777BF150F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1" y="503184"/>
            <a:ext cx="2202125" cy="13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Forming and Running a Local Campaign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Bracken Van Ryssen – Chair Solihull Bicycle Campaign</a:t>
            </a:r>
          </a:p>
        </p:txBody>
      </p:sp>
    </p:spTree>
    <p:extLst>
      <p:ext uri="{BB962C8B-B14F-4D97-AF65-F5344CB8AC3E}">
        <p14:creationId xmlns:p14="http://schemas.microsoft.com/office/powerpoint/2010/main" val="276315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3500"/>
          <a:stretch/>
        </p:blipFill>
        <p:spPr>
          <a:xfrm>
            <a:off x="747825" y="343541"/>
            <a:ext cx="4803360" cy="5962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04" y="1557049"/>
            <a:ext cx="4986124" cy="40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6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8"/>
          <a:stretch/>
        </p:blipFill>
        <p:spPr>
          <a:xfrm>
            <a:off x="117209" y="2668072"/>
            <a:ext cx="3773401" cy="3866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86" y="1623092"/>
            <a:ext cx="4045405" cy="3956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2" y="560677"/>
            <a:ext cx="4320818" cy="5598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" y="323850"/>
            <a:ext cx="3350335" cy="217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5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Recruiting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" y="2603500"/>
            <a:ext cx="3814572" cy="3814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86" y="2370266"/>
            <a:ext cx="6044214" cy="42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4420" y="6038850"/>
            <a:ext cx="525448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Space for Cycling Ride 2014 </a:t>
            </a:r>
          </a:p>
        </p:txBody>
      </p:sp>
    </p:spTree>
    <p:extLst>
      <p:ext uri="{BB962C8B-B14F-4D97-AF65-F5344CB8AC3E}">
        <p14:creationId xmlns:p14="http://schemas.microsoft.com/office/powerpoint/2010/main" val="42982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9220" y="228600"/>
            <a:ext cx="525448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Space for Cycling Ride 2014 </a:t>
            </a:r>
          </a:p>
        </p:txBody>
      </p:sp>
    </p:spTree>
    <p:extLst>
      <p:ext uri="{BB962C8B-B14F-4D97-AF65-F5344CB8AC3E}">
        <p14:creationId xmlns:p14="http://schemas.microsoft.com/office/powerpoint/2010/main" val="133320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3253"/>
            <a:ext cx="9525000" cy="5355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71450"/>
            <a:ext cx="4994910" cy="876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4654034"/>
            <a:ext cx="2914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2015 Infrastructure Safari</a:t>
            </a:r>
          </a:p>
        </p:txBody>
      </p:sp>
    </p:spTree>
    <p:extLst>
      <p:ext uri="{BB962C8B-B14F-4D97-AF65-F5344CB8AC3E}">
        <p14:creationId xmlns:p14="http://schemas.microsoft.com/office/powerpoint/2010/main" val="392820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"/>
            <a:ext cx="12192000" cy="6848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400050"/>
            <a:ext cx="3937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chemeClr val="bg1"/>
                </a:solidFill>
              </a:rPr>
              <a:t>Kingshurst</a:t>
            </a:r>
            <a:r>
              <a:rPr lang="en-GB" sz="3200" dirty="0">
                <a:solidFill>
                  <a:schemeClr val="bg1"/>
                </a:solidFill>
              </a:rPr>
              <a:t> Fair 2015</a:t>
            </a:r>
          </a:p>
        </p:txBody>
      </p:sp>
    </p:spTree>
    <p:extLst>
      <p:ext uri="{BB962C8B-B14F-4D97-AF65-F5344CB8AC3E}">
        <p14:creationId xmlns:p14="http://schemas.microsoft.com/office/powerpoint/2010/main" val="302901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50" y="304800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Fun in the Park, 2015</a:t>
            </a:r>
          </a:p>
        </p:txBody>
      </p:sp>
    </p:spTree>
    <p:extLst>
      <p:ext uri="{BB962C8B-B14F-4D97-AF65-F5344CB8AC3E}">
        <p14:creationId xmlns:p14="http://schemas.microsoft.com/office/powerpoint/2010/main" val="9809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27350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Keep the meeting schedule manageable.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Choose dates and times wisely. 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Work in informative segments.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Keep it light.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186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alternatives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0"/>
            <a:ext cx="5671504" cy="3416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78" y="2889250"/>
            <a:ext cx="607638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Provide an overview of how to structure and run campaign activities.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Talk about what worked and what didn’t.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Highlight some useful campaign tools.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Inspire you to achieve more with your campaign group.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6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800" dirty="0"/>
              <a:t>Develop our planned cycle network map.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Cultivate councillors as cycle champions.</a:t>
            </a:r>
          </a:p>
          <a:p>
            <a:pPr>
              <a:lnSpc>
                <a:spcPct val="200000"/>
              </a:lnSpc>
            </a:pPr>
            <a:r>
              <a:rPr lang="en-GB" sz="2800" dirty="0"/>
              <a:t>Continue growing membership.</a:t>
            </a:r>
          </a:p>
        </p:txBody>
      </p:sp>
    </p:spTree>
    <p:extLst>
      <p:ext uri="{BB962C8B-B14F-4D97-AF65-F5344CB8AC3E}">
        <p14:creationId xmlns:p14="http://schemas.microsoft.com/office/powerpoint/2010/main" val="40188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/>
              <a:t>Don’t wait for permission. 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Delegate wherever possible.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Do what you can, when you can. 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Develop Key contacts as soon as possible.</a:t>
            </a:r>
          </a:p>
        </p:txBody>
      </p:sp>
    </p:spTree>
    <p:extLst>
      <p:ext uri="{BB962C8B-B14F-4D97-AF65-F5344CB8AC3E}">
        <p14:creationId xmlns:p14="http://schemas.microsoft.com/office/powerpoint/2010/main" val="32678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Filling a void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" y="3342159"/>
            <a:ext cx="2756692" cy="895925"/>
          </a:xfrm>
        </p:spPr>
      </p:pic>
      <p:pic>
        <p:nvPicPr>
          <p:cNvPr id="1026" name="Picture 2" descr="Image result for solihull cycling clu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23" y="3371927"/>
            <a:ext cx="2707250" cy="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ustran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10" y="4729019"/>
            <a:ext cx="3427895" cy="16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06120" y="2438400"/>
            <a:ext cx="3286539" cy="1351722"/>
            <a:chOff x="4717774" y="3034748"/>
            <a:chExt cx="3286539" cy="1351722"/>
          </a:xfrm>
        </p:grpSpPr>
        <p:sp>
          <p:nvSpPr>
            <p:cNvPr id="9" name="Rectangle 8"/>
            <p:cNvSpPr/>
            <p:nvPr/>
          </p:nvSpPr>
          <p:spPr>
            <a:xfrm>
              <a:off x="4717774" y="3034748"/>
              <a:ext cx="3286539" cy="13517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36" name="Picture 12" descr="Image result for solihull mbc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9495" y="3093309"/>
              <a:ext cx="3123095" cy="123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7417229" y="4909369"/>
            <a:ext cx="151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52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23" y="774700"/>
            <a:ext cx="8761413" cy="850900"/>
          </a:xfrm>
        </p:spPr>
        <p:txBody>
          <a:bodyPr/>
          <a:lstStyle/>
          <a:p>
            <a:r>
              <a:rPr lang="en-GB" dirty="0"/>
              <a:t>Setting up a Digital Presence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4" y="2019300"/>
            <a:ext cx="7615856" cy="4283919"/>
          </a:xfrm>
        </p:spPr>
      </p:pic>
      <p:sp>
        <p:nvSpPr>
          <p:cNvPr id="9" name="TextBox 8"/>
          <p:cNvSpPr txBox="1"/>
          <p:nvPr/>
        </p:nvSpPr>
        <p:spPr>
          <a:xfrm>
            <a:off x="1223345" y="6392119"/>
            <a:ext cx="6129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Blackfriars Bridge (Mark Treasure: @</a:t>
            </a:r>
            <a:r>
              <a:rPr lang="en-GB" i="1" dirty="0" err="1"/>
              <a:t>AsEasyAsRiding</a:t>
            </a:r>
            <a:r>
              <a:rPr lang="en-GB" i="1" dirty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37550" y="3333234"/>
            <a:ext cx="3765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“Build it and they will come”</a:t>
            </a:r>
          </a:p>
        </p:txBody>
      </p:sp>
    </p:spTree>
    <p:extLst>
      <p:ext uri="{BB962C8B-B14F-4D97-AF65-F5344CB8AC3E}">
        <p14:creationId xmlns:p14="http://schemas.microsoft.com/office/powerpoint/2010/main" val="27250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4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" y="0"/>
            <a:ext cx="12167339" cy="5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" y="0"/>
            <a:ext cx="11158867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1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541" b="22541"/>
          <a:stretch/>
        </p:blipFill>
        <p:spPr>
          <a:xfrm>
            <a:off x="109964" y="-1001628"/>
            <a:ext cx="12082036" cy="67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8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Membership Structures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414087" y="3056394"/>
            <a:ext cx="6384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How to keep track of membership?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How to create value?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How to inform and inspire?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82763" y="2687072"/>
            <a:ext cx="6076387" cy="3416300"/>
          </a:xfrm>
        </p:spPr>
      </p:pic>
    </p:spTree>
    <p:extLst>
      <p:ext uri="{BB962C8B-B14F-4D97-AF65-F5344CB8AC3E}">
        <p14:creationId xmlns:p14="http://schemas.microsoft.com/office/powerpoint/2010/main" val="18566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846</TotalTime>
  <Words>178</Words>
  <Application>Microsoft Office PowerPoint</Application>
  <PresentationFormat>Widescreen</PresentationFormat>
  <Paragraphs>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Wingdings</vt:lpstr>
      <vt:lpstr>Wingdings 3</vt:lpstr>
      <vt:lpstr>Ion Boardroom</vt:lpstr>
      <vt:lpstr>Forming and Running a Local Campaign Group</vt:lpstr>
      <vt:lpstr>Aims</vt:lpstr>
      <vt:lpstr>Filling a void</vt:lpstr>
      <vt:lpstr>Setting up a Digital Presence </vt:lpstr>
      <vt:lpstr>PowerPoint Presentation</vt:lpstr>
      <vt:lpstr>PowerPoint Presentation</vt:lpstr>
      <vt:lpstr>PowerPoint Presentation</vt:lpstr>
      <vt:lpstr>PowerPoint Presentation</vt:lpstr>
      <vt:lpstr>Membership Structures</vt:lpstr>
      <vt:lpstr>PowerPoint Presentation</vt:lpstr>
      <vt:lpstr>PowerPoint Presentation</vt:lpstr>
      <vt:lpstr>Recruiting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Meetings </vt:lpstr>
      <vt:lpstr>Meeting alternatives</vt:lpstr>
      <vt:lpstr>Next steps</vt:lpstr>
      <vt:lpstr>Top Tips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Forming and Running Local Campaign Groups</dc:title>
  <dc:creator>Oweneagle</dc:creator>
  <cp:lastModifiedBy>Tom Guha</cp:lastModifiedBy>
  <cp:revision>33</cp:revision>
  <dcterms:created xsi:type="dcterms:W3CDTF">2016-10-10T11:47:07Z</dcterms:created>
  <dcterms:modified xsi:type="dcterms:W3CDTF">2017-01-31T10:38:14Z</dcterms:modified>
</cp:coreProperties>
</file>